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3" r:id="rId5"/>
    <p:sldId id="277" r:id="rId6"/>
    <p:sldId id="27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3E6"/>
    <a:srgbClr val="AB8DBD"/>
    <a:srgbClr val="E8BCFA"/>
    <a:srgbClr val="E9C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69548D-5755-4484-9832-A80CB187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D19838D-FDBC-44D0-8BE8-496E18A8B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3F690A-A09B-4CBC-83CC-99A298ED8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D0F3DD-17EB-4776-AB52-4821D705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A57F6C-FF15-4B8A-81C9-4AA428A7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FFDEAE-B19E-4C84-A92E-6C7E6148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7A7FA9-96EA-46BB-BF8C-F7A3DF593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619F6DF-2570-471E-BCB6-0BD6AD95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D216B8F-DE5F-413A-BCC1-C3DFF9D8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8FD03-C2B7-44D7-A6BE-EC4C8A8D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0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6BF0DFE-F695-457C-8174-309454152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B2C6CB-78C1-4D0F-BB6C-FA36C31FA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57C171-467D-4539-86A0-554C6572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D9865F-DA86-4B7A-A376-8F4D4BE7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9E7B07-7878-49F2-A670-464A7036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62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8E793B-9C9D-4BC1-9505-A784FC5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F425A2-AFF6-4799-BC61-B2DA0C678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4BDEC2-137A-4D8F-AC2B-0BEE5347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87B102-4F3F-4370-BA64-E6E0C8AA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C4479F-272C-4CA6-BEC2-9AE3DD55B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1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4B5D0-E8D3-4C7F-B74C-E5868361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4DCC4EB-8675-4A23-BD81-D9E1DECC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C45029-B2E3-4094-94B7-9E1CD975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ECA0C8-4B84-4FC1-8FEB-4F2C85DE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7A38-498B-43A7-A8EF-37B6856B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52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619800-4A22-4E78-AB3E-8EAC9E5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D46DAA-09A9-4A45-B0F6-D8F2A665AF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76FC6D2-F209-46A8-9D6D-0AF8533FC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ED67C58-9175-4863-AB11-EDC2FB5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9FF498-6C40-4A5C-83E0-4B8D86BB1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AB5B46-272D-4321-BB11-EB83C946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36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1E5C6E-724E-4CCC-9692-9DACDF9C1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8E8618-F9F1-4C66-A684-2B7220CCD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0A7CD3B-8C2F-45A5-B001-3526D958E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9ECD632-AE0F-4F24-B015-3EC180171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4DF469-7312-4656-9181-AC617055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07DC4B-9C24-4C7F-BA16-C8BB2836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1639AB2-3052-45CC-A4E1-AF7F3CBD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1E5388-0F97-43FD-816E-54F42819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3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F6D8B2-09AB-4272-BE35-E68978A3D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2A842D-818C-40FE-82ED-F89661C3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96191EA-C3C5-4F06-BA2F-0690109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ACBB8F-4E25-4AEE-ADF7-FFBD96CD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51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64B8621-3F6D-4F95-8993-165A0D59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78634E-DD6E-4355-AED5-D9257BA7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7FAC90-7F72-4025-9071-5D04F28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23BB6-4117-46D9-ACD9-20F218144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750934-861C-4A22-8686-14DC6BE2E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C6D24A-F9F6-4EF2-B848-415243673B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FD401D-B89E-435D-ABF1-D43EDBC6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F28FF34-6463-46E3-B7D2-1E7D8939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E35A8E-807F-4C60-9716-1AFA913F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68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321835-E2D4-4321-B172-548A2CFB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27DAD59-7F79-486F-BEE9-65CF3AF7B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ECB2DCD-F0D9-46BA-9750-3157432D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62E59-BA38-4FA6-A72D-19C34073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4E3E488-3FEC-42BB-89C2-DC978B6B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38CD07-6498-42CE-8958-207E7295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91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35365D-15A0-4348-A26C-EBFFCC5E5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C6286B1-C3EE-44B0-BADF-D213D601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76F5E9-E56D-4237-A674-BD9E4479D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B902-FB18-4D7E-B47A-4B4417340D32}" type="datetimeFigureOut">
              <a:rPr lang="zh-TW" altLang="en-US" smtClean="0"/>
              <a:t>2025/7/30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D06FCDF-B412-4489-A44E-5386BDDA19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260201-7F79-4E3E-AF85-8865E5334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DB17-57DE-421A-99C3-BA052E6AC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84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B28A705F-F4BD-4FBD-B91E-35183AB1281A}"/>
              </a:ext>
            </a:extLst>
          </p:cNvPr>
          <p:cNvSpPr/>
          <p:nvPr/>
        </p:nvSpPr>
        <p:spPr>
          <a:xfrm>
            <a:off x="1329070" y="2813432"/>
            <a:ext cx="8377962" cy="274024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AD0410D-BDE7-4EBB-B026-1217768AEA4B}"/>
              </a:ext>
            </a:extLst>
          </p:cNvPr>
          <p:cNvSpPr/>
          <p:nvPr/>
        </p:nvSpPr>
        <p:spPr>
          <a:xfrm>
            <a:off x="-1" y="0"/>
            <a:ext cx="12192001" cy="194733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509455A-296D-4802-85A0-C065FBDC8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905" y="167171"/>
            <a:ext cx="9144000" cy="3560324"/>
          </a:xfrm>
        </p:spPr>
        <p:txBody>
          <a:bodyPr>
            <a:normAutofit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嶺東科技大學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年高教深耕計畫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高教深耕計畫執行成果</a:t>
            </a: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C5BCAFF-C26F-435B-B4A6-40B753FD5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552" y="5821261"/>
            <a:ext cx="9144000" cy="55758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主辦單位：民生學院  幼兒保育系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1EEB19D-6080-431D-A225-D7C555A98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64" y="237974"/>
            <a:ext cx="1597688" cy="57183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43DF2DD-4477-4167-B0D0-129CFE5B4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4200" y="3942336"/>
            <a:ext cx="1312334" cy="282522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711903D-68C6-488A-AC22-45BF1794CB26}"/>
              </a:ext>
            </a:extLst>
          </p:cNvPr>
          <p:cNvSpPr/>
          <p:nvPr/>
        </p:nvSpPr>
        <p:spPr>
          <a:xfrm>
            <a:off x="1456099" y="3214057"/>
            <a:ext cx="81239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面向一：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教學創新精進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策略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1-1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：厚植學生專業知能策略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行動方案：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114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梳理院系特色培育學生多元素養方案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課程：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「幼兒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STEAM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×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SDGs 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× 產學連結」— 高教深耕實踐計畫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臺中市南屯幼兒園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日期：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114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日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09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00-12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00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508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ECF569B-8E64-49EB-9359-054859A30415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551140A-DF7A-4531-A584-3D68315BDB25}"/>
              </a:ext>
            </a:extLst>
          </p:cNvPr>
          <p:cNvSpPr/>
          <p:nvPr/>
        </p:nvSpPr>
        <p:spPr>
          <a:xfrm>
            <a:off x="1373591" y="2771374"/>
            <a:ext cx="9444816" cy="374183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活動目的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433" y="3210442"/>
            <a:ext cx="8475132" cy="13564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/>
              <a:t>本次活動屬於嶺東科技大學幼兒保育系參與</a:t>
            </a:r>
            <a:r>
              <a:rPr lang="en-US" altLang="zh-TW" dirty="0"/>
              <a:t>114</a:t>
            </a:r>
            <a:r>
              <a:rPr lang="zh-TW" altLang="zh-TW" dirty="0"/>
              <a:t>年高教深耕計畫「幼兒</a:t>
            </a:r>
            <a:r>
              <a:rPr lang="en-US" altLang="zh-TW" dirty="0"/>
              <a:t>STEAM </a:t>
            </a:r>
            <a:r>
              <a:rPr lang="zh-TW" altLang="zh-TW" dirty="0"/>
              <a:t>×</a:t>
            </a:r>
            <a:r>
              <a:rPr lang="en-US" altLang="zh-TW" dirty="0"/>
              <a:t> SDGs </a:t>
            </a:r>
            <a:r>
              <a:rPr lang="zh-TW" altLang="zh-TW" dirty="0"/>
              <a:t>× 產學連結」之執行成果檢討與教學實踐反思會議，主要目的在於針對</a:t>
            </a:r>
            <a:r>
              <a:rPr lang="en-US" altLang="zh-TW" dirty="0"/>
              <a:t>113</a:t>
            </a:r>
            <a:r>
              <a:rPr lang="zh-TW" altLang="zh-TW" dirty="0"/>
              <a:t>學年度第</a:t>
            </a:r>
            <a:r>
              <a:rPr lang="en-US" altLang="zh-TW" dirty="0"/>
              <a:t>2</a:t>
            </a:r>
            <a:r>
              <a:rPr lang="zh-TW" altLang="zh-TW" dirty="0"/>
              <a:t>學期所實施之教學與實作歷程進行整體性回顧與討論。會議聚焦於課程設計、教學策略、產學合作實效與學生專業能力養成四大面向，並著眼於未來作為教學實踐研究發展、研討會投稿與期刊論文撰寫之基礎素材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1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B48390BC-760E-4878-BF8F-3627D93A62E2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44787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622F03-A680-43E9-B1C1-308B773F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843" y="6018619"/>
            <a:ext cx="3598344" cy="3434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合照（一）大學端專家：張鐵懷教授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3C95043F-EFD0-43CB-A402-42BE30317A1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4743" y="2349181"/>
            <a:ext cx="4253312" cy="3430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954F2493-A2C4-40CF-BAEE-824AAA1C534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095998" y="2349181"/>
            <a:ext cx="4536559" cy="354636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內容版面配置區 2">
            <a:extLst>
              <a:ext uri="{FF2B5EF4-FFF2-40B4-BE49-F238E27FC236}">
                <a16:creationId xmlns:a16="http://schemas.microsoft.com/office/drawing/2014/main" id="{FB096F4C-228C-479E-849D-F4D7D7DE2E58}"/>
              </a:ext>
            </a:extLst>
          </p:cNvPr>
          <p:cNvSpPr txBox="1">
            <a:spLocks/>
          </p:cNvSpPr>
          <p:nvPr/>
        </p:nvSpPr>
        <p:spPr>
          <a:xfrm>
            <a:off x="6816541" y="6018619"/>
            <a:ext cx="3598344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1400">
                <a:latin typeface="標楷體" panose="03000509000000000000" pitchFamily="65" charset="-120"/>
                <a:ea typeface="標楷體" panose="03000509000000000000" pitchFamily="65" charset="-120"/>
              </a:rPr>
              <a:t>  合照（一）大學端專家：張鐵懷教授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83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9" name="內容版面配置區 2">
            <a:extLst>
              <a:ext uri="{FF2B5EF4-FFF2-40B4-BE49-F238E27FC236}">
                <a16:creationId xmlns:a16="http://schemas.microsoft.com/office/drawing/2014/main" id="{26DB0BEC-BBE5-4500-BCC3-61ED70DF95C1}"/>
              </a:ext>
            </a:extLst>
          </p:cNvPr>
          <p:cNvSpPr txBox="1">
            <a:spLocks/>
          </p:cNvSpPr>
          <p:nvPr/>
        </p:nvSpPr>
        <p:spPr>
          <a:xfrm>
            <a:off x="1145843" y="5930828"/>
            <a:ext cx="3967348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合照（二）臺中市南屯親子館  謝瑋珊督導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內容版面配置區 2">
            <a:extLst>
              <a:ext uri="{FF2B5EF4-FFF2-40B4-BE49-F238E27FC236}">
                <a16:creationId xmlns:a16="http://schemas.microsoft.com/office/drawing/2014/main" id="{1DF4910B-3BDB-4ABC-AF45-96571EB05331}"/>
              </a:ext>
            </a:extLst>
          </p:cNvPr>
          <p:cNvSpPr txBox="1">
            <a:spLocks/>
          </p:cNvSpPr>
          <p:nvPr/>
        </p:nvSpPr>
        <p:spPr>
          <a:xfrm>
            <a:off x="7078811" y="5930828"/>
            <a:ext cx="3967348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合照（二）臺中市南屯親子館  謝瑋珊督導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5ABC9FB0-8C32-4354-89B5-EACBF8A0FCA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87" y="2189694"/>
            <a:ext cx="4443745" cy="3562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A06485D2-3A4C-43BF-A115-6EDE4A2D89C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245" y="2189694"/>
            <a:ext cx="3195468" cy="34880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8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55514EBA-6668-4A05-80E7-C5C7A5318353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451" y="262964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活 動 花 絮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12" name="內容版面配置區 2">
            <a:extLst>
              <a:ext uri="{FF2B5EF4-FFF2-40B4-BE49-F238E27FC236}">
                <a16:creationId xmlns:a16="http://schemas.microsoft.com/office/drawing/2014/main" id="{4BB664B0-159E-46EC-B220-5FF57F7B7055}"/>
              </a:ext>
            </a:extLst>
          </p:cNvPr>
          <p:cNvSpPr txBox="1">
            <a:spLocks/>
          </p:cNvSpPr>
          <p:nvPr/>
        </p:nvSpPr>
        <p:spPr>
          <a:xfrm>
            <a:off x="986354" y="6060191"/>
            <a:ext cx="3967348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合照（三）臺中市南屯幼兒園 陳議濃園長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內容版面配置區 2">
            <a:extLst>
              <a:ext uri="{FF2B5EF4-FFF2-40B4-BE49-F238E27FC236}">
                <a16:creationId xmlns:a16="http://schemas.microsoft.com/office/drawing/2014/main" id="{9E51ED90-2AA8-44B6-B693-4340028DEA90}"/>
              </a:ext>
            </a:extLst>
          </p:cNvPr>
          <p:cNvSpPr txBox="1">
            <a:spLocks/>
          </p:cNvSpPr>
          <p:nvPr/>
        </p:nvSpPr>
        <p:spPr>
          <a:xfrm>
            <a:off x="7156782" y="6060190"/>
            <a:ext cx="3967348" cy="3434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 合照（三）臺中市南屯幼兒園 陳議濃園長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08BFA281-D3A1-48C8-AC3C-53ECA2CFA2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54" y="2029771"/>
            <a:ext cx="4563841" cy="34991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09F751D5-20AC-4DF0-B400-A45F5477ECB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810" y="2029771"/>
            <a:ext cx="5568492" cy="3499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386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0B5F822-A3DD-45CF-ABE1-ABE55E6AA30A}"/>
              </a:ext>
            </a:extLst>
          </p:cNvPr>
          <p:cNvSpPr/>
          <p:nvPr/>
        </p:nvSpPr>
        <p:spPr>
          <a:xfrm>
            <a:off x="-1" y="0"/>
            <a:ext cx="12192001" cy="17668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C80B206-093F-45A0-9E3B-38518207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8" y="0"/>
            <a:ext cx="10515600" cy="1325563"/>
          </a:xfrm>
        </p:spPr>
        <p:txBody>
          <a:bodyPr/>
          <a:lstStyle/>
          <a:p>
            <a:pPr algn="ctr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633107-FE13-4B61-9EEE-7A284C89E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354" y="170662"/>
            <a:ext cx="1856979" cy="666245"/>
          </a:xfrm>
          <a:prstGeom prst="rect">
            <a:avLst/>
          </a:prstGeom>
        </p:spPr>
      </p:pic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C4EBBF4A-330E-435A-99F4-3032F70DC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328189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 謝 觀 賞</a:t>
            </a:r>
          </a:p>
        </p:txBody>
      </p:sp>
    </p:spTree>
    <p:extLst>
      <p:ext uri="{BB962C8B-B14F-4D97-AF65-F5344CB8AC3E}">
        <p14:creationId xmlns:p14="http://schemas.microsoft.com/office/powerpoint/2010/main" val="272727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306</Words>
  <Application>Microsoft Office PowerPoint</Application>
  <PresentationFormat>寬螢幕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新細明體</vt:lpstr>
      <vt:lpstr>標楷體</vt:lpstr>
      <vt:lpstr>Arial</vt:lpstr>
      <vt:lpstr>Calibri</vt:lpstr>
      <vt:lpstr>Calibri Light</vt:lpstr>
      <vt:lpstr>Office 佈景主題</vt:lpstr>
      <vt:lpstr> 嶺東科技大學114年高教深耕計畫 高教深耕計畫執行成果     </vt:lpstr>
      <vt:lpstr>活動目的</vt:lpstr>
      <vt:lpstr>活 動 花 絮</vt:lpstr>
      <vt:lpstr>活 動 花 絮</vt:lpstr>
      <vt:lpstr>活 動 花 絮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嶺東科技大學112年高教深耕計畫 高教深耕計畫執行成果    面向一：○○○○○○     策略：○○○○○○ 行動方案：○○○○○○</dc:title>
  <dc:creator>tsui</dc:creator>
  <cp:lastModifiedBy>user</cp:lastModifiedBy>
  <cp:revision>45</cp:revision>
  <dcterms:created xsi:type="dcterms:W3CDTF">2023-12-01T09:59:42Z</dcterms:created>
  <dcterms:modified xsi:type="dcterms:W3CDTF">2025-07-30T09:00:19Z</dcterms:modified>
</cp:coreProperties>
</file>