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2" r:id="rId4"/>
    <p:sldId id="273" r:id="rId5"/>
    <p:sldId id="276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3E6"/>
    <a:srgbClr val="AB8DBD"/>
    <a:srgbClr val="E8BCFA"/>
    <a:srgbClr val="E9CA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9" autoAdjust="0"/>
    <p:restoredTop sz="94660"/>
  </p:normalViewPr>
  <p:slideViewPr>
    <p:cSldViewPr snapToGrid="0">
      <p:cViewPr varScale="1">
        <p:scale>
          <a:sx n="90" d="100"/>
          <a:sy n="90" d="100"/>
        </p:scale>
        <p:origin x="9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69548D-5755-4484-9832-A80CB1874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D19838D-FDBC-44D0-8BE8-496E18A8B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13F690A-A09B-4CBC-83CC-99A298ED8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D0F3DD-17EB-4776-AB52-4821D7057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3A57F6C-FF15-4B8A-81C9-4AA428A7A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380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FFDEAE-B19E-4C84-A92E-6C7E61487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17A7FA9-96EA-46BB-BF8C-F7A3DF593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619F6DF-2570-471E-BCB6-0BD6AD95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D216B8F-DE5F-413A-BCC1-C3DFF9D82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8FD03-C2B7-44D7-A6BE-EC4C8A8DC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9309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6BF0DFE-F695-457C-8174-3094541528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4B2C6CB-78C1-4D0F-BB6C-FA36C31FA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B57C171-467D-4539-86A0-554C65722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0D9865F-DA86-4B7A-A376-8F4D4BE70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9E7B07-7878-49F2-A670-464A70360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62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8E793B-9C9D-4BC1-9505-A784FC508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9F425A2-AFF6-4799-BC61-B2DA0C678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54BDEC2-137A-4D8F-AC2B-0BEE53472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87B102-4F3F-4370-BA64-E6E0C8AA0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7C4479F-272C-4CA6-BEC2-9AE3DD55B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511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94B5D0-E8D3-4C7F-B74C-E58683619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4DCC4EB-8675-4A23-BD81-D9E1DECC4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DC45029-B2E3-4094-94B7-9E1CD975E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9ECA0C8-4B84-4FC1-8FEB-4F2C85DEC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55F7A38-498B-43A7-A8EF-37B6856B0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252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619800-4A22-4E78-AB3E-8EAC9E513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AD46DAA-09A9-4A45-B0F6-D8F2A665AF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76FC6D2-F209-46A8-9D6D-0AF8533FC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ED67C58-9175-4863-AB11-EDC2FB550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A9FF498-6C40-4A5C-83E0-4B8D86BB1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4AB5B46-272D-4321-BB11-EB83C9464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9363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1E5C6E-724E-4CCC-9692-9DACDF9C1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B8E8618-F9F1-4C66-A684-2B7220CCD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0A7CD3B-8C2F-45A5-B001-3526D958E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9ECD632-AE0F-4F24-B015-3EC180171C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D4DF469-7312-4656-9181-AC617055DA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007DC4B-9C24-4C7F-BA16-C8BB28369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1639AB2-3052-45CC-A4E1-AF7F3CBD6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71E5388-0F97-43FD-816E-54F42819D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739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F6D8B2-09AB-4272-BE35-E68978A3D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62A842D-818C-40FE-82ED-F89661C35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96191EA-C3C5-4F06-BA2F-0690109FB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0ACBB8F-4E25-4AEE-ADF7-FFBD96CD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3516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64B8621-3F6D-4F95-8993-165A0D596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578634E-DD6E-4355-AED5-D9257BA77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77FAC90-7F72-4025-9071-5D04F2898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896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623BB6-4117-46D9-ACD9-20F218144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3750934-861C-4A22-8686-14DC6BE2E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5C6D24A-F9F6-4EF2-B848-415243673B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7FD401D-B89E-435D-ABF1-D43EDBC6E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F28FF34-6463-46E3-B7D2-1E7D8939A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EE35A8E-807F-4C60-9716-1AFA913F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2684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321835-E2D4-4321-B172-548A2CFB0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27DAD59-7F79-486F-BEE9-65CF3AF7B1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ECB2DCD-F0D9-46BA-9750-3157432D5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5962E59-BA38-4FA6-A72D-19C340735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4E3E488-3FEC-42BB-89C2-DC978B6B9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38CD07-6498-42CE-8958-207E7295C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3915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435365D-15A0-4348-A26C-EBFFCC5E5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C6286B1-C3EE-44B0-BADF-D213D6011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C76F5E9-E56D-4237-A674-BD9E4479D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D06FCDF-B412-4489-A44E-5386BDDA19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8260201-7F79-4E3E-AF85-8865E5334C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2848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B28A705F-F4BD-4FBD-B91E-35183AB1281A}"/>
              </a:ext>
            </a:extLst>
          </p:cNvPr>
          <p:cNvSpPr/>
          <p:nvPr/>
        </p:nvSpPr>
        <p:spPr>
          <a:xfrm>
            <a:off x="2484966" y="2813432"/>
            <a:ext cx="7222066" cy="274024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AD0410D-BDE7-4EBB-B026-1217768AEA4B}"/>
              </a:ext>
            </a:extLst>
          </p:cNvPr>
          <p:cNvSpPr/>
          <p:nvPr/>
        </p:nvSpPr>
        <p:spPr>
          <a:xfrm>
            <a:off x="-1" y="0"/>
            <a:ext cx="12192001" cy="194733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509455A-296D-4802-85A0-C065FBDC8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7905" y="167171"/>
            <a:ext cx="9144000" cy="3560324"/>
          </a:xfrm>
        </p:spPr>
        <p:txBody>
          <a:bodyPr>
            <a:normAutofit/>
          </a:bodyPr>
          <a:lstStyle/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嶺東科技大學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年高教深耕計畫</a:t>
            </a: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高教深耕計畫執行成果</a:t>
            </a: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b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C5BCAFF-C26F-435B-B4A6-40B753FD5B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8552" y="5821261"/>
            <a:ext cx="9144000" cy="55758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主辦單位：民生學院  幼兒保育系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D1EEB19D-6080-431D-A225-D7C555A98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64" y="237974"/>
            <a:ext cx="1597688" cy="571830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843DF2DD-4477-4167-B0D0-129CFE5B4F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4200" y="3942336"/>
            <a:ext cx="1312334" cy="2825222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E711903D-68C6-488A-AC22-45BF1794CB26}"/>
              </a:ext>
            </a:extLst>
          </p:cNvPr>
          <p:cNvSpPr/>
          <p:nvPr/>
        </p:nvSpPr>
        <p:spPr>
          <a:xfrm>
            <a:off x="2880292" y="2879607"/>
            <a:ext cx="673216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面向一：</a:t>
            </a:r>
            <a:r>
              <a:rPr lang="zh-TW" altLang="zh-TW" dirty="0"/>
              <a:t>教學創新精進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策略</a:t>
            </a:r>
            <a:r>
              <a:rPr lang="en-US" altLang="zh-TW" dirty="0"/>
              <a:t>1-1</a:t>
            </a:r>
            <a:r>
              <a:rPr lang="zh-TW" altLang="zh-TW" dirty="0"/>
              <a:t>：厚植學生專業知能策略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行動方案：</a:t>
            </a:r>
            <a:r>
              <a:rPr lang="en-US" altLang="zh-TW" dirty="0"/>
              <a:t> 114 </a:t>
            </a:r>
            <a:r>
              <a:rPr lang="zh-TW" altLang="zh-TW" dirty="0"/>
              <a:t>梳理院系特色培育學生多元素養方案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課程：</a:t>
            </a:r>
            <a:r>
              <a:rPr lang="en-US" altLang="zh-TW" dirty="0"/>
              <a:t>STEAM </a:t>
            </a:r>
            <a:r>
              <a:rPr lang="zh-TW" altLang="zh-TW" dirty="0"/>
              <a:t>×</a:t>
            </a:r>
            <a:r>
              <a:rPr lang="en-US" altLang="zh-TW" dirty="0"/>
              <a:t> SDGs </a:t>
            </a:r>
            <a:r>
              <a:rPr lang="zh-TW" altLang="zh-TW" dirty="0"/>
              <a:t>× 社區實作：親子館裡的文化行動力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地點：</a:t>
            </a:r>
            <a:r>
              <a:rPr lang="zh-TW" altLang="zh-TW" dirty="0"/>
              <a:t>線上會議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日期：</a:t>
            </a:r>
            <a:r>
              <a:rPr lang="en-US" altLang="zh-TW" dirty="0"/>
              <a:t> 114</a:t>
            </a:r>
            <a:r>
              <a:rPr lang="zh-TW" altLang="zh-TW" dirty="0"/>
              <a:t>年</a:t>
            </a:r>
            <a:r>
              <a:rPr lang="en-US" altLang="zh-TW" dirty="0"/>
              <a:t>5</a:t>
            </a:r>
            <a:r>
              <a:rPr lang="zh-TW" altLang="zh-TW" dirty="0"/>
              <a:t>月</a:t>
            </a:r>
            <a:r>
              <a:rPr lang="en-US" altLang="zh-TW" dirty="0"/>
              <a:t>27</a:t>
            </a:r>
            <a:r>
              <a:rPr lang="zh-TW" altLang="zh-TW" dirty="0"/>
              <a:t>日 </a:t>
            </a:r>
            <a:r>
              <a:rPr lang="en-US" altLang="zh-TW" dirty="0"/>
              <a:t>18</a:t>
            </a:r>
            <a:r>
              <a:rPr lang="zh-TW" altLang="zh-TW" dirty="0"/>
              <a:t>：</a:t>
            </a:r>
            <a:r>
              <a:rPr lang="en-US" altLang="zh-TW" dirty="0"/>
              <a:t>00-114</a:t>
            </a:r>
            <a:r>
              <a:rPr lang="zh-TW" altLang="zh-TW" dirty="0"/>
              <a:t>年</a:t>
            </a:r>
            <a:r>
              <a:rPr lang="en-US" altLang="zh-TW" dirty="0"/>
              <a:t>5</a:t>
            </a:r>
            <a:r>
              <a:rPr lang="zh-TW" altLang="zh-TW" dirty="0"/>
              <a:t>月</a:t>
            </a:r>
            <a:r>
              <a:rPr lang="en-US" altLang="zh-TW" dirty="0"/>
              <a:t>28</a:t>
            </a:r>
            <a:r>
              <a:rPr lang="zh-TW" altLang="zh-TW" dirty="0"/>
              <a:t>日 </a:t>
            </a:r>
            <a:r>
              <a:rPr lang="en-US" altLang="zh-TW" dirty="0"/>
              <a:t>21</a:t>
            </a:r>
            <a:r>
              <a:rPr lang="zh-TW" altLang="zh-TW" dirty="0"/>
              <a:t>：</a:t>
            </a:r>
            <a:r>
              <a:rPr lang="en-US" altLang="zh-TW" dirty="0"/>
              <a:t>00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0508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FECF569B-8E64-49EB-9359-054859A30415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4551140A-DF7A-4531-A584-3D68315BDB25}"/>
              </a:ext>
            </a:extLst>
          </p:cNvPr>
          <p:cNvSpPr/>
          <p:nvPr/>
        </p:nvSpPr>
        <p:spPr>
          <a:xfrm>
            <a:off x="1373591" y="2771374"/>
            <a:ext cx="9444816" cy="391596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44787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活動目的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622F03-A680-43E9-B1C1-308B773FA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8433" y="3210442"/>
            <a:ext cx="8475132" cy="1356442"/>
          </a:xfrm>
        </p:spPr>
        <p:txBody>
          <a:bodyPr>
            <a:noAutofit/>
          </a:bodyPr>
          <a:lstStyle/>
          <a:p>
            <a:r>
              <a:rPr lang="zh-TW" altLang="zh-TW" sz="2000" dirty="0"/>
              <a:t>本活動旨在深化幼兒保育系學生對「多元文化教育」與「社會責任實踐」的理解，透過邀請實務與研究兼備的專家進行諮詢與對談，提供學生第一線的實務視角與高等教育的全球視野，達成下列目標：</a:t>
            </a:r>
          </a:p>
          <a:p>
            <a:r>
              <a:rPr lang="en-US" altLang="zh-TW" sz="2000" dirty="0"/>
              <a:t> </a:t>
            </a:r>
            <a:r>
              <a:rPr lang="en-US" altLang="zh-TW" sz="1800" dirty="0"/>
              <a:t>1. </a:t>
            </a:r>
            <a:r>
              <a:rPr lang="zh-TW" altLang="zh-TW" sz="1800" dirty="0"/>
              <a:t>連結「幼兒園教材教法」課程，理解社區場域中多元文化教學的操作實務。</a:t>
            </a:r>
          </a:p>
          <a:p>
            <a:r>
              <a:rPr lang="en-US" altLang="zh-TW" sz="1800" dirty="0"/>
              <a:t> 2. </a:t>
            </a:r>
            <a:r>
              <a:rPr lang="zh-TW" altLang="zh-TW" sz="1800" dirty="0"/>
              <a:t>呼應「幼兒多元文化教育」課程核心，探討文化敏感度與活動設計的融合方法。</a:t>
            </a:r>
          </a:p>
          <a:p>
            <a:r>
              <a:rPr lang="en-US" altLang="zh-TW" sz="1800" dirty="0"/>
              <a:t> 3. </a:t>
            </a:r>
            <a:r>
              <a:rPr lang="zh-TW" altLang="zh-TW" sz="1800" dirty="0"/>
              <a:t>促進學生將課堂理論應用於在地親子館、社區、幼兒園的教育活動中，回應</a:t>
            </a:r>
            <a:r>
              <a:rPr lang="en-US" altLang="zh-TW" sz="1800" dirty="0"/>
              <a:t>SDGs</a:t>
            </a:r>
            <a:r>
              <a:rPr lang="zh-TW" altLang="zh-TW" sz="1800" dirty="0"/>
              <a:t>永續目標。</a:t>
            </a:r>
          </a:p>
          <a:p>
            <a:r>
              <a:rPr lang="en-US" altLang="zh-TW" sz="1800" dirty="0"/>
              <a:t> 4. </a:t>
            </a:r>
            <a:r>
              <a:rPr lang="zh-TW" altLang="zh-TW" sz="1800" dirty="0"/>
              <a:t>藉由諮詢活動促進學生反思教學設計、增能活動規劃與評估能力。</a:t>
            </a:r>
          </a:p>
          <a:p>
            <a:pPr marL="0" indent="0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213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>
                <a16:creationId xmlns:a16="http://schemas.microsoft.com/office/drawing/2014/main" id="{B48390BC-760E-4878-BF8F-3627D93A62E2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44787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 動 花 絮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622F03-A680-43E9-B1C1-308B773FA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28" y="5237094"/>
            <a:ext cx="11499329" cy="3434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●全體合照（一）                                                   ●全體合照（一）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422F7DE7-53FA-4E1C-8EA2-D37BF4FF941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428" y="2902471"/>
            <a:ext cx="5408295" cy="215963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2686762A-E27C-4B5B-B6B3-546C4852DA79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2875890"/>
            <a:ext cx="5826125" cy="21596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833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55514EBA-6668-4A05-80E7-C5C7A5318353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451" y="262964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 動 花 絮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622F03-A680-43E9-B1C1-308B773FA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587" y="5830991"/>
            <a:ext cx="11499329" cy="3011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●全體合照（一） ：諮詢專家黃元彥博士                                       ●全體合照（一）：諮詢專家范純菁老師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DDC9C8DF-4667-4506-966F-FD9CE807206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145" y="2931559"/>
            <a:ext cx="5560060" cy="21596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3016E22F-BD63-4D5A-9099-7045AFC3584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87" y="2931559"/>
            <a:ext cx="5605145" cy="21596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984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C0B5F822-A3DD-45CF-ABE1-ABE55E6AA30A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518" y="0"/>
            <a:ext cx="10515600" cy="1325563"/>
          </a:xfrm>
        </p:spPr>
        <p:txBody>
          <a:bodyPr/>
          <a:lstStyle/>
          <a:p>
            <a:pPr algn="ctr"/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C4EBBF4A-330E-435A-99F4-3032F70DC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518" y="3281892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謝 謝 觀 賞</a:t>
            </a:r>
          </a:p>
        </p:txBody>
      </p:sp>
    </p:spTree>
    <p:extLst>
      <p:ext uri="{BB962C8B-B14F-4D97-AF65-F5344CB8AC3E}">
        <p14:creationId xmlns:p14="http://schemas.microsoft.com/office/powerpoint/2010/main" val="2727273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300</Words>
  <Application>Microsoft Office PowerPoint</Application>
  <PresentationFormat>寬螢幕</PresentationFormat>
  <Paragraphs>19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新細明體</vt:lpstr>
      <vt:lpstr>標楷體</vt:lpstr>
      <vt:lpstr>Arial</vt:lpstr>
      <vt:lpstr>Calibri</vt:lpstr>
      <vt:lpstr>Calibri Light</vt:lpstr>
      <vt:lpstr>Office 佈景主題</vt:lpstr>
      <vt:lpstr> 嶺東科技大學114年高教深耕計畫 高教深耕計畫執行成果     </vt:lpstr>
      <vt:lpstr>活動目的</vt:lpstr>
      <vt:lpstr>活 動 花 絮</vt:lpstr>
      <vt:lpstr>活 動 花 絮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嶺東科技大學112年高教深耕計畫 高教深耕計畫執行成果    面向一：○○○○○○     策略：○○○○○○ 行動方案：○○○○○○</dc:title>
  <dc:creator>tsui</dc:creator>
  <cp:lastModifiedBy>user</cp:lastModifiedBy>
  <cp:revision>45</cp:revision>
  <dcterms:created xsi:type="dcterms:W3CDTF">2023-12-01T09:59:42Z</dcterms:created>
  <dcterms:modified xsi:type="dcterms:W3CDTF">2025-07-30T09:07:47Z</dcterms:modified>
</cp:coreProperties>
</file>