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3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3E6"/>
    <a:srgbClr val="AB8DBD"/>
    <a:srgbClr val="E8BCFA"/>
    <a:srgbClr val="E9C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7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69548D-5755-4484-9832-A80CB187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19838D-FDBC-44D0-8BE8-496E18A8B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F690A-A09B-4CBC-83CC-99A298ED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D0F3DD-17EB-4776-AB52-4821D705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A57F6C-FF15-4B8A-81C9-4AA428A7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FFDEAE-B19E-4C84-A92E-6C7E6148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7A7FA9-96EA-46BB-BF8C-F7A3DF593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9F6DF-2570-471E-BCB6-0BD6AD95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16B8F-DE5F-413A-BCC1-C3DFF9D8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8FD03-C2B7-44D7-A6BE-EC4C8A8D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0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BF0DFE-F695-457C-8174-30945415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B2C6CB-78C1-4D0F-BB6C-FA36C31FA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7C171-467D-4539-86A0-554C6572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D9865F-DA86-4B7A-A376-8F4D4BE7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E7B07-7878-49F2-A670-464A7036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E793B-9C9D-4BC1-9505-A784FC5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F425A2-AFF6-4799-BC61-B2DA0C67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BDEC2-137A-4D8F-AC2B-0BEE5347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7B102-4F3F-4370-BA64-E6E0C8AA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4479F-272C-4CA6-BEC2-9AE3DD55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1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4B5D0-E8D3-4C7F-B74C-E5868361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DCC4EB-8675-4A23-BD81-D9E1DECC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C45029-B2E3-4094-94B7-9E1CD97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ECA0C8-4B84-4FC1-8FEB-4F2C85DE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7A38-498B-43A7-A8EF-37B6856B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5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19800-4A22-4E78-AB3E-8EAC9E5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D46DAA-09A9-4A45-B0F6-D8F2A665A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FC6D2-F209-46A8-9D6D-0AF8533FC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67C58-9175-4863-AB11-EDC2FB5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9FF498-6C40-4A5C-83E0-4B8D86BB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AB5B46-272D-4321-BB11-EB83C946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3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E5C6E-724E-4CCC-9692-9DACDF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8E8618-F9F1-4C66-A684-2B7220CC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0A7CD3B-8C2F-45A5-B001-3526D958E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ECD632-AE0F-4F24-B015-3EC180171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4DF469-7312-4656-9181-AC617055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07DC4B-9C24-4C7F-BA16-C8BB283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639AB2-3052-45CC-A4E1-AF7F3CBD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1E5388-0F97-43FD-816E-54F42819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F6D8B2-09AB-4272-BE35-E68978A3D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2A842D-818C-40FE-82ED-F89661C3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6191EA-C3C5-4F06-BA2F-0690109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ACBB8F-4E25-4AEE-ADF7-FFBD96CD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5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4B8621-3F6D-4F95-8993-165A0D59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78634E-DD6E-4355-AED5-D9257BA7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7FAC90-7F72-4025-9071-5D04F28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23BB6-4117-46D9-ACD9-20F218144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0934-861C-4A22-8686-14DC6BE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C6D24A-F9F6-4EF2-B848-415243673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FD401D-B89E-435D-ABF1-D43EDBC6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28FF34-6463-46E3-B7D2-1E7D8939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E35A8E-807F-4C60-9716-1AFA913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8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1835-E2D4-4321-B172-548A2CFB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7DAD59-7F79-486F-BEE9-65CF3AF7B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CB2DCD-F0D9-46BA-9750-3157432D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62E59-BA38-4FA6-A72D-19C34073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3E488-3FEC-42BB-89C2-DC978B6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38CD07-6498-42CE-8958-207E7295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91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35365D-15A0-4348-A26C-EBFFCC5E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C6286B1-C3EE-44B0-BADF-D213D601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76F5E9-E56D-4237-A674-BD9E4479D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06FCDF-B412-4489-A44E-5386BDDA1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260201-7F79-4E3E-AF85-8865E533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B28A705F-F4BD-4FBD-B91E-35183AB1281A}"/>
              </a:ext>
            </a:extLst>
          </p:cNvPr>
          <p:cNvSpPr/>
          <p:nvPr/>
        </p:nvSpPr>
        <p:spPr>
          <a:xfrm>
            <a:off x="2484966" y="2813432"/>
            <a:ext cx="7222066" cy="274024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AD0410D-BDE7-4EBB-B026-1217768AEA4B}"/>
              </a:ext>
            </a:extLst>
          </p:cNvPr>
          <p:cNvSpPr/>
          <p:nvPr/>
        </p:nvSpPr>
        <p:spPr>
          <a:xfrm>
            <a:off x="-1" y="0"/>
            <a:ext cx="12192001" cy="1947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509455A-296D-4802-85A0-C065FBDC8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905" y="167171"/>
            <a:ext cx="9144000" cy="3560324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嶺東科技大學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年高教深耕計畫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高教深耕計畫執行成果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5BCAFF-C26F-435B-B4A6-40B753FD5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552" y="5821261"/>
            <a:ext cx="9144000" cy="5575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主辦單位：民生學院  幼兒保育系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EEB19D-6080-431D-A225-D7C555A98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" y="237974"/>
            <a:ext cx="1597688" cy="57183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43DF2DD-4477-4167-B0D0-129CFE5B4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3942336"/>
            <a:ext cx="1312334" cy="282522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711903D-68C6-488A-AC22-45BF1794CB26}"/>
              </a:ext>
            </a:extLst>
          </p:cNvPr>
          <p:cNvSpPr/>
          <p:nvPr/>
        </p:nvSpPr>
        <p:spPr>
          <a:xfrm>
            <a:off x="2880292" y="2879607"/>
            <a:ext cx="673216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面向一：</a:t>
            </a:r>
            <a:r>
              <a:rPr lang="zh-TW" altLang="zh-TW" dirty="0"/>
              <a:t>教學創新精進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r>
              <a:rPr lang="en-US" altLang="zh-TW" dirty="0"/>
              <a:t>1-1</a:t>
            </a:r>
            <a:r>
              <a:rPr lang="zh-TW" altLang="zh-TW" dirty="0"/>
              <a:t>：厚植學生專業知能策略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行動方案：</a:t>
            </a:r>
            <a:r>
              <a:rPr lang="en-US" altLang="zh-TW" dirty="0"/>
              <a:t> 112 </a:t>
            </a:r>
            <a:r>
              <a:rPr lang="zh-TW" altLang="zh-TW" dirty="0"/>
              <a:t>技優領航展契機加值就業力方案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課程：</a:t>
            </a:r>
            <a:r>
              <a:rPr lang="zh-TW" altLang="zh-TW" dirty="0"/>
              <a:t>國內園所托育機構參訪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zh-TW" dirty="0"/>
              <a:t>參訪機構第一站：新竹市私立親仁科園幼兒園</a:t>
            </a:r>
          </a:p>
          <a:p>
            <a:r>
              <a:rPr lang="en-US" altLang="zh-TW" dirty="0"/>
              <a:t>                  </a:t>
            </a:r>
            <a:r>
              <a:rPr lang="zh-TW" altLang="zh-TW" dirty="0"/>
              <a:t>參訪機構第二站：臺北市幼兒</a:t>
            </a:r>
            <a:r>
              <a:rPr lang="en-US" altLang="zh-TW" dirty="0"/>
              <a:t>STEAM</a:t>
            </a:r>
            <a:r>
              <a:rPr lang="zh-TW" altLang="zh-TW" dirty="0"/>
              <a:t>創思中心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dirty="0"/>
              <a:t> 114</a:t>
            </a:r>
            <a:r>
              <a:rPr lang="zh-TW" altLang="zh-TW" dirty="0"/>
              <a:t>年</a:t>
            </a:r>
            <a:r>
              <a:rPr lang="en-US" altLang="zh-TW" dirty="0"/>
              <a:t>5</a:t>
            </a:r>
            <a:r>
              <a:rPr lang="zh-TW" altLang="zh-TW" dirty="0"/>
              <a:t>月</a:t>
            </a:r>
            <a:r>
              <a:rPr lang="en-US" altLang="zh-TW" dirty="0"/>
              <a:t>2</a:t>
            </a:r>
            <a:r>
              <a:rPr lang="zh-TW" altLang="zh-TW" dirty="0"/>
              <a:t>日 （五）</a:t>
            </a:r>
            <a:r>
              <a:rPr lang="en-US" altLang="zh-TW" dirty="0"/>
              <a:t>9</a:t>
            </a:r>
            <a:r>
              <a:rPr lang="zh-TW" altLang="zh-TW" dirty="0"/>
              <a:t>：</a:t>
            </a:r>
            <a:r>
              <a:rPr lang="en-US" altLang="zh-TW" dirty="0"/>
              <a:t>00-18</a:t>
            </a:r>
            <a:r>
              <a:rPr lang="zh-TW" altLang="zh-TW" dirty="0"/>
              <a:t>：</a:t>
            </a:r>
            <a:r>
              <a:rPr lang="en-US" altLang="zh-TW" dirty="0"/>
              <a:t>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0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ECF569B-8E64-49EB-9359-054859A30415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551140A-DF7A-4531-A584-3D68315BDB25}"/>
              </a:ext>
            </a:extLst>
          </p:cNvPr>
          <p:cNvSpPr/>
          <p:nvPr/>
        </p:nvSpPr>
        <p:spPr>
          <a:xfrm>
            <a:off x="1373591" y="2771374"/>
            <a:ext cx="9444816" cy="223457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活動目的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433" y="3210442"/>
            <a:ext cx="8475132" cy="1356442"/>
          </a:xfrm>
        </p:spPr>
        <p:txBody>
          <a:bodyPr>
            <a:noAutofit/>
          </a:bodyPr>
          <a:lstStyle/>
          <a:p>
            <a:r>
              <a:rPr lang="zh-TW" altLang="zh-TW" dirty="0"/>
              <a:t>本次參訪旨在透過實地觀察與體驗，強化學生對於幼兒園教材教法的理解，涵蓋探究取向主題課程、正向教育與</a:t>
            </a:r>
            <a:r>
              <a:rPr lang="en-US" altLang="zh-TW" dirty="0"/>
              <a:t>STEAM </a:t>
            </a:r>
            <a:r>
              <a:rPr lang="zh-TW" altLang="zh-TW" dirty="0"/>
              <a:t>教學的實施方式，提升學生未來教學設計與實踐能力。</a:t>
            </a:r>
          </a:p>
          <a:p>
            <a:r>
              <a:rPr lang="en-US" altLang="zh-TW" dirty="0"/>
              <a:t> </a:t>
            </a:r>
            <a:endParaRPr lang="zh-TW" altLang="zh-TW" dirty="0"/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B48390BC-760E-4878-BF8F-3627D93A62E2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35" y="5992006"/>
            <a:ext cx="11499329" cy="343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●全體合照（一）                                                   ●互贈禮物（一）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76A397C4-0B29-4BBF-AEFB-C380D1B9D68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97" y="2362200"/>
            <a:ext cx="4915380" cy="34219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1093B47A-D243-4554-9C8A-7EE197B2A79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097" y="2364371"/>
            <a:ext cx="5270759" cy="34197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3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63D78B6D-8C5A-4385-84BB-43FE6A64F4D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50" y="2586037"/>
            <a:ext cx="4371707" cy="30666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12C146C2-3C68-471C-BE38-AFB097A5C99C}"/>
              </a:ext>
            </a:extLst>
          </p:cNvPr>
          <p:cNvSpPr txBox="1">
            <a:spLocks/>
          </p:cNvSpPr>
          <p:nvPr/>
        </p:nvSpPr>
        <p:spPr>
          <a:xfrm>
            <a:off x="774450" y="5811252"/>
            <a:ext cx="11499329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●全體合照（一）                                                   ●互贈禮物（一）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18C34906-1E9E-46FF-990D-11164EAC9A6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86037"/>
            <a:ext cx="5543839" cy="3066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0B5F822-A3DD-45CF-ABE1-ABE55E6AA30A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8" y="0"/>
            <a:ext cx="10515600" cy="1325563"/>
          </a:xfrm>
        </p:spPr>
        <p:txBody>
          <a:bodyPr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C4EBBF4A-330E-435A-99F4-3032F70D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28189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 謝 觀 賞</a:t>
            </a:r>
          </a:p>
        </p:txBody>
      </p:sp>
    </p:spTree>
    <p:extLst>
      <p:ext uri="{BB962C8B-B14F-4D97-AF65-F5344CB8AC3E}">
        <p14:creationId xmlns:p14="http://schemas.microsoft.com/office/powerpoint/2010/main" val="272727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201</Words>
  <Application>Microsoft Office PowerPoint</Application>
  <PresentationFormat>寬螢幕</PresentationFormat>
  <Paragraphs>17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 嶺東科技大學114年高教深耕計畫 高教深耕計畫執行成果     </vt:lpstr>
      <vt:lpstr>活動目的</vt:lpstr>
      <vt:lpstr>活 動 花 絮</vt:lpstr>
      <vt:lpstr>活 動 花 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嶺東科技大學112年高教深耕計畫 高教深耕計畫執行成果    面向一：○○○○○○     策略：○○○○○○ 行動方案：○○○○○○</dc:title>
  <dc:creator>tsui</dc:creator>
  <cp:lastModifiedBy>user</cp:lastModifiedBy>
  <cp:revision>45</cp:revision>
  <dcterms:created xsi:type="dcterms:W3CDTF">2023-12-01T09:59:42Z</dcterms:created>
  <dcterms:modified xsi:type="dcterms:W3CDTF">2025-07-30T09:23:26Z</dcterms:modified>
</cp:coreProperties>
</file>