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6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8DBD"/>
    <a:srgbClr val="E8BCFA"/>
    <a:srgbClr val="E9CAF6"/>
    <a:srgbClr val="FBB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69548D-5755-4484-9832-A80CB1874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D19838D-FDBC-44D0-8BE8-496E18A8B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3F690A-A09B-4CBC-83CC-99A298ED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FD0F3DD-17EB-4776-AB52-4821D705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A57F6C-FF15-4B8A-81C9-4AA428A7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8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FFDEAE-B19E-4C84-A92E-6C7E61487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17A7FA9-96EA-46BB-BF8C-F7A3DF593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19F6DF-2570-471E-BCB6-0BD6AD95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D216B8F-DE5F-413A-BCC1-C3DFF9D8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F8FD03-C2B7-44D7-A6BE-EC4C8A8DC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930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6BF0DFE-F695-457C-8174-309454152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4B2C6CB-78C1-4D0F-BB6C-FA36C31FA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57C171-467D-4539-86A0-554C6572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D9865F-DA86-4B7A-A376-8F4D4BE7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9E7B07-7878-49F2-A670-464A7036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6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8E793B-9C9D-4BC1-9505-A784FC508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F425A2-AFF6-4799-BC61-B2DA0C678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4BDEC2-137A-4D8F-AC2B-0BEE53472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F87B102-4F3F-4370-BA64-E6E0C8AA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7C4479F-272C-4CA6-BEC2-9AE3DD55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11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94B5D0-E8D3-4C7F-B74C-E5868361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DCC4EB-8675-4A23-BD81-D9E1DECC4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C45029-B2E3-4094-94B7-9E1CD975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9ECA0C8-4B84-4FC1-8FEB-4F2C85DEC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5F7A38-498B-43A7-A8EF-37B6856B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52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619800-4A22-4E78-AB3E-8EAC9E51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D46DAA-09A9-4A45-B0F6-D8F2A665A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76FC6D2-F209-46A8-9D6D-0AF8533FC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ED67C58-9175-4863-AB11-EDC2FB55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2025/11/18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A9FF498-6C40-4A5C-83E0-4B8D86BB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4AB5B46-272D-4321-BB11-EB83C946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36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1E5C6E-724E-4CCC-9692-9DACDF9C1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B8E8618-F9F1-4C66-A684-2B7220CCD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0A7CD3B-8C2F-45A5-B001-3526D958E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9ECD632-AE0F-4F24-B015-3EC180171C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D4DF469-7312-4656-9181-AC617055D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007DC4B-9C24-4C7F-BA16-C8BB28369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2025/11/18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1639AB2-3052-45CC-A4E1-AF7F3CBD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71E5388-0F97-43FD-816E-54F42819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39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F6D8B2-09AB-4272-BE35-E68978A3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62A842D-818C-40FE-82ED-F89661C3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2025/11/18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96191EA-C3C5-4F06-BA2F-0690109F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0ACBB8F-4E25-4AEE-ADF7-FFBD96CD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51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64B8621-3F6D-4F95-8993-165A0D59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2025/11/18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578634E-DD6E-4355-AED5-D9257BA7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77FAC90-7F72-4025-9071-5D04F2898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96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623BB6-4117-46D9-ACD9-20F218144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750934-861C-4A22-8686-14DC6BE2E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5C6D24A-F9F6-4EF2-B848-415243673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7FD401D-B89E-435D-ABF1-D43EDBC6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2025/11/18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F28FF34-6463-46E3-B7D2-1E7D8939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E35A8E-807F-4C60-9716-1AFA913F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268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321835-E2D4-4321-B172-548A2CFB0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27DAD59-7F79-486F-BEE9-65CF3AF7B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ECB2DCD-F0D9-46BA-9750-3157432D5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5962E59-BA38-4FA6-A72D-19C34073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2025/11/18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4E3E488-3FEC-42BB-89C2-DC978B6B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338CD07-6498-42CE-8958-207E7295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91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435365D-15A0-4348-A26C-EBFFCC5E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C6286B1-C3EE-44B0-BADF-D213D6011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C76F5E9-E56D-4237-A674-BD9E4479D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1B902-FB18-4D7E-B47A-4B4417340D32}" type="datetimeFigureOut">
              <a:rPr lang="zh-TW" altLang="en-US" smtClean="0"/>
              <a:t>2025/11/18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06FCDF-B412-4489-A44E-5386BDDA1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260201-7F79-4E3E-AF85-8865E5334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84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B28A705F-F4BD-4FBD-B91E-35183AB1281A}"/>
              </a:ext>
            </a:extLst>
          </p:cNvPr>
          <p:cNvSpPr/>
          <p:nvPr/>
        </p:nvSpPr>
        <p:spPr>
          <a:xfrm>
            <a:off x="2484966" y="2813432"/>
            <a:ext cx="7222066" cy="27402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AD0410D-BDE7-4EBB-B026-1217768AEA4B}"/>
              </a:ext>
            </a:extLst>
          </p:cNvPr>
          <p:cNvSpPr/>
          <p:nvPr/>
        </p:nvSpPr>
        <p:spPr>
          <a:xfrm>
            <a:off x="-1" y="0"/>
            <a:ext cx="12192001" cy="1947333"/>
          </a:xfrm>
          <a:prstGeom prst="rect">
            <a:avLst/>
          </a:prstGeom>
          <a:solidFill>
            <a:srgbClr val="AB8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509455A-296D-4802-85A0-C065FBDC8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905" y="167171"/>
            <a:ext cx="9144000" cy="3560324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嶺東科技大學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年高教深耕計畫</a:t>
            </a:r>
            <a:b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高教深耕計畫執行成果</a:t>
            </a:r>
            <a:b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b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C5BCAFF-C26F-435B-B4A6-40B753FD5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8552" y="5821261"/>
            <a:ext cx="9144000" cy="557586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主辦單位：民生學院  幼兒保育系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1EEB19D-6080-431D-A225-D7C555A98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64" y="237974"/>
            <a:ext cx="1597688" cy="57183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43DF2DD-4477-4167-B0D0-129CFE5B4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200" y="3942336"/>
            <a:ext cx="1312334" cy="282522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711903D-68C6-488A-AC22-45BF1794CB26}"/>
              </a:ext>
            </a:extLst>
          </p:cNvPr>
          <p:cNvSpPr/>
          <p:nvPr/>
        </p:nvSpPr>
        <p:spPr>
          <a:xfrm>
            <a:off x="2880292" y="2879607"/>
            <a:ext cx="673216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面向一  ：教學創新精進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1-1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：厚植學生專業知能策略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439863" indent="-1439863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行動方案：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1111-A_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產學共培學生契合職場所需能力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業師協同教學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課   程 ：民生產業管理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地   點 ：仙庭樓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HT101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   期 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05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29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08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ECF569B-8E64-49EB-9359-054859A30415}"/>
              </a:ext>
            </a:extLst>
          </p:cNvPr>
          <p:cNvSpPr/>
          <p:nvPr/>
        </p:nvSpPr>
        <p:spPr>
          <a:xfrm>
            <a:off x="-1" y="0"/>
            <a:ext cx="12192001" cy="1766807"/>
          </a:xfrm>
          <a:prstGeom prst="rect">
            <a:avLst/>
          </a:prstGeom>
          <a:solidFill>
            <a:srgbClr val="AB8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4551140A-DF7A-4531-A584-3D68315BDB25}"/>
              </a:ext>
            </a:extLst>
          </p:cNvPr>
          <p:cNvSpPr/>
          <p:nvPr/>
        </p:nvSpPr>
        <p:spPr>
          <a:xfrm>
            <a:off x="1373591" y="2771374"/>
            <a:ext cx="9444816" cy="333066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C80B206-093F-45A0-9E3B-38518207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1906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活動目的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622F03-A680-43E9-B1C1-308B773FA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433" y="3105491"/>
            <a:ext cx="8475132" cy="3140603"/>
          </a:xfrm>
        </p:spPr>
        <p:txBody>
          <a:bodyPr>
            <a:noAutofit/>
          </a:bodyPr>
          <a:lstStyle/>
          <a:p>
            <a:pPr marL="361950" lvl="0" indent="-36195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旅遊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餐飲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文化創意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產業從業人員應有之基本與專業要件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幼保跨域專業知識、服務態度。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950" lvl="0" indent="-36195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950" lvl="0" indent="-36195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●學生跨域瞭解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旅遊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餐飲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文化創意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產業經營管理實務，有助未來發展多元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親子旅遊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親子餐飲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文化創意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相關產業。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633107-FE13-4B61-9EEE-7A284C89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4" y="170662"/>
            <a:ext cx="1856979" cy="6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1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21EB913-A162-48CB-A694-02A59658076A}"/>
              </a:ext>
            </a:extLst>
          </p:cNvPr>
          <p:cNvSpPr/>
          <p:nvPr/>
        </p:nvSpPr>
        <p:spPr>
          <a:xfrm>
            <a:off x="-1" y="0"/>
            <a:ext cx="12192001" cy="1766807"/>
          </a:xfrm>
          <a:prstGeom prst="rect">
            <a:avLst/>
          </a:prstGeom>
          <a:solidFill>
            <a:srgbClr val="AB8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C80B206-093F-45A0-9E3B-38518207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7855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 動 花 絮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633107-FE13-4B61-9EEE-7A284C89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4" y="170662"/>
            <a:ext cx="1856979" cy="666245"/>
          </a:xfrm>
          <a:prstGeom prst="rect">
            <a:avLst/>
          </a:prstGeom>
        </p:spPr>
      </p:pic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C451F99C-67FC-4180-85A8-FEE270A8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7" y="6128035"/>
            <a:ext cx="11328404" cy="304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●觀光旅遊業發展現況                                               ●講者范淑芸與參與者互動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59B3BE4-2ED0-4754-8416-9EC15ABFCC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410" y="2351190"/>
            <a:ext cx="5391436" cy="3783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5965F4F-A922-4498-B36D-AF08914FD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303" y="2347652"/>
            <a:ext cx="5060287" cy="37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6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B48390BC-760E-4878-BF8F-3627D93A62E2}"/>
              </a:ext>
            </a:extLst>
          </p:cNvPr>
          <p:cNvSpPr/>
          <p:nvPr/>
        </p:nvSpPr>
        <p:spPr>
          <a:xfrm>
            <a:off x="-1" y="0"/>
            <a:ext cx="12192001" cy="1766807"/>
          </a:xfrm>
          <a:prstGeom prst="rect">
            <a:avLst/>
          </a:prstGeom>
          <a:solidFill>
            <a:srgbClr val="AB8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C80B206-093F-45A0-9E3B-38518207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680" y="693269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 動 花 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622F03-A680-43E9-B1C1-308B773FA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5" y="5993001"/>
            <a:ext cx="10816943" cy="343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●引導利用智慧手機客製化行程                                    ●活動參與者合照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633107-FE13-4B61-9EEE-7A284C89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4" y="170662"/>
            <a:ext cx="1856979" cy="66624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7B8C5E1-6308-4481-9DAD-BC7C18B9D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479" y="2189819"/>
            <a:ext cx="5067279" cy="380318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F80ADE5-B6D2-4CF5-8F8E-267AEDA66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15" y="2164685"/>
            <a:ext cx="5063665" cy="382831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226E8B9-9C6F-459F-9EBA-6F815BF1C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479" y="2164685"/>
            <a:ext cx="5063664" cy="38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3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55514EBA-6668-4A05-80E7-C5C7A5318353}"/>
              </a:ext>
            </a:extLst>
          </p:cNvPr>
          <p:cNvSpPr/>
          <p:nvPr/>
        </p:nvSpPr>
        <p:spPr>
          <a:xfrm>
            <a:off x="-1" y="0"/>
            <a:ext cx="12192001" cy="1766807"/>
          </a:xfrm>
          <a:prstGeom prst="rect">
            <a:avLst/>
          </a:prstGeom>
          <a:solidFill>
            <a:srgbClr val="AB8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C80B206-093F-45A0-9E3B-38518207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43" y="658756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 動 花 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622F03-A680-43E9-B1C1-308B773FA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984" y="6048479"/>
            <a:ext cx="11216029" cy="3015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●親子餐旅業發展現況                                              ●指導學生「來開店吧！」專題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633107-FE13-4B61-9EEE-7A284C89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4" y="170662"/>
            <a:ext cx="1856979" cy="66624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65F1C4A-789D-4FCB-991C-428A5C80F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84" y="2176860"/>
            <a:ext cx="4978615" cy="373916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C637791-1CD4-403D-953C-6F0EFD877B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85"/>
          <a:stretch/>
        </p:blipFill>
        <p:spPr>
          <a:xfrm>
            <a:off x="6403643" y="2190031"/>
            <a:ext cx="4978615" cy="372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15CA43E5-02A1-4544-A0D9-BA1BD441543B}"/>
              </a:ext>
            </a:extLst>
          </p:cNvPr>
          <p:cNvSpPr/>
          <p:nvPr/>
        </p:nvSpPr>
        <p:spPr>
          <a:xfrm>
            <a:off x="-1" y="0"/>
            <a:ext cx="12192001" cy="1766807"/>
          </a:xfrm>
          <a:prstGeom prst="rect">
            <a:avLst/>
          </a:prstGeom>
          <a:solidFill>
            <a:srgbClr val="AB8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C80B206-093F-45A0-9E3B-38518207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14375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 動 花 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622F03-A680-43E9-B1C1-308B773FA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97" y="6143625"/>
            <a:ext cx="10585039" cy="371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●業師與參與者互動分享                                                    ●主任致贈感謝狀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633107-FE13-4B61-9EEE-7A284C89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4" y="170662"/>
            <a:ext cx="1856979" cy="66624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291D17D-FE70-4F9D-B444-6B9C1070E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2"/>
          <a:stretch/>
        </p:blipFill>
        <p:spPr>
          <a:xfrm>
            <a:off x="429597" y="2119910"/>
            <a:ext cx="5136849" cy="38553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978928D-2F1B-4461-84FF-7204F4FB0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119911"/>
            <a:ext cx="5136848" cy="38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6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0B5F822-A3DD-45CF-ABE1-ABE55E6AA30A}"/>
              </a:ext>
            </a:extLst>
          </p:cNvPr>
          <p:cNvSpPr/>
          <p:nvPr/>
        </p:nvSpPr>
        <p:spPr>
          <a:xfrm>
            <a:off x="-1" y="0"/>
            <a:ext cx="12192001" cy="1766807"/>
          </a:xfrm>
          <a:prstGeom prst="rect">
            <a:avLst/>
          </a:prstGeom>
          <a:solidFill>
            <a:srgbClr val="AB8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C80B206-093F-45A0-9E3B-38518207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18" y="0"/>
            <a:ext cx="10515600" cy="1325563"/>
          </a:xfrm>
        </p:spPr>
        <p:txBody>
          <a:bodyPr/>
          <a:lstStyle/>
          <a:p>
            <a:pPr algn="ctr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633107-FE13-4B61-9EEE-7A284C89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4" y="170662"/>
            <a:ext cx="1856979" cy="666245"/>
          </a:xfrm>
          <a:prstGeom prst="rect">
            <a:avLst/>
          </a:prstGeom>
        </p:spPr>
      </p:pic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C4EBBF4A-330E-435A-99F4-3032F70DC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518" y="328189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謝 謝 觀 賞</a:t>
            </a:r>
          </a:p>
        </p:txBody>
      </p:sp>
    </p:spTree>
    <p:extLst>
      <p:ext uri="{BB962C8B-B14F-4D97-AF65-F5344CB8AC3E}">
        <p14:creationId xmlns:p14="http://schemas.microsoft.com/office/powerpoint/2010/main" val="2727273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229</Words>
  <Application>Microsoft Office PowerPoint</Application>
  <PresentationFormat>寬螢幕</PresentationFormat>
  <Paragraphs>21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標楷體</vt:lpstr>
      <vt:lpstr>Arial</vt:lpstr>
      <vt:lpstr>Calibri</vt:lpstr>
      <vt:lpstr>Calibri Light</vt:lpstr>
      <vt:lpstr>Office 佈景主題</vt:lpstr>
      <vt:lpstr> 嶺東科技大學113年高教深耕計畫 高教深耕計畫執行成果     </vt:lpstr>
      <vt:lpstr>活動目的</vt:lpstr>
      <vt:lpstr>活 動 花 絮</vt:lpstr>
      <vt:lpstr>活 動 花 絮</vt:lpstr>
      <vt:lpstr>活 動 花 絮</vt:lpstr>
      <vt:lpstr>活 動 花 絮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嶺東科技大學112年高教深耕計畫 高教深耕計畫執行成果    面向一：○○○○○○     策略：○○○○○○ 行動方案：○○○○○○</dc:title>
  <dc:creator>tsui</dc:creator>
  <cp:lastModifiedBy>user</cp:lastModifiedBy>
  <cp:revision>51</cp:revision>
  <dcterms:created xsi:type="dcterms:W3CDTF">2023-12-01T09:59:42Z</dcterms:created>
  <dcterms:modified xsi:type="dcterms:W3CDTF">2025-11-18T00:37:41Z</dcterms:modified>
</cp:coreProperties>
</file>